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0" r:id="rId4"/>
    <p:sldId id="262" r:id="rId5"/>
    <p:sldId id="263" r:id="rId6"/>
    <p:sldId id="268" r:id="rId7"/>
    <p:sldId id="266" r:id="rId8"/>
    <p:sldId id="269" r:id="rId9"/>
    <p:sldId id="271" r:id="rId10"/>
    <p:sldId id="284" r:id="rId11"/>
    <p:sldId id="285" r:id="rId12"/>
    <p:sldId id="276" r:id="rId13"/>
    <p:sldId id="272" r:id="rId14"/>
    <p:sldId id="325" r:id="rId15"/>
    <p:sldId id="278" r:id="rId16"/>
    <p:sldId id="286" r:id="rId17"/>
    <p:sldId id="289" r:id="rId18"/>
    <p:sldId id="290" r:id="rId19"/>
    <p:sldId id="291" r:id="rId20"/>
    <p:sldId id="292" r:id="rId21"/>
    <p:sldId id="300" r:id="rId22"/>
    <p:sldId id="293" r:id="rId23"/>
    <p:sldId id="296" r:id="rId24"/>
    <p:sldId id="298" r:id="rId25"/>
    <p:sldId id="294" r:id="rId26"/>
    <p:sldId id="299" r:id="rId27"/>
    <p:sldId id="301" r:id="rId28"/>
    <p:sldId id="302" r:id="rId29"/>
    <p:sldId id="303" r:id="rId30"/>
    <p:sldId id="304" r:id="rId31"/>
    <p:sldId id="321" r:id="rId32"/>
    <p:sldId id="323" r:id="rId33"/>
    <p:sldId id="305" r:id="rId34"/>
    <p:sldId id="306" r:id="rId35"/>
    <p:sldId id="308" r:id="rId36"/>
    <p:sldId id="30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1C"/>
    <a:srgbClr val="FCF160"/>
    <a:srgbClr val="07CBF9"/>
    <a:srgbClr val="80FA06"/>
    <a:srgbClr val="340AE6"/>
    <a:srgbClr val="FA17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37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CF160"/>
            </a:gs>
            <a:gs pos="13000">
              <a:schemeClr val="bg2">
                <a:lumMod val="40000"/>
                <a:lumOff val="60000"/>
              </a:schemeClr>
            </a:gs>
            <a:gs pos="0">
              <a:schemeClr val="accent6">
                <a:lumMod val="60000"/>
                <a:lumOff val="40000"/>
              </a:schemeClr>
            </a:gs>
            <a:gs pos="100000">
              <a:srgbClr val="07CBF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229200"/>
            <a:ext cx="5218742" cy="844324"/>
          </a:xfrm>
        </p:spPr>
        <p:txBody>
          <a:bodyPr/>
          <a:lstStyle/>
          <a:p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Балаева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Ирина Евгеньевна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165304"/>
            <a:ext cx="4642678" cy="52382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Класс 2009-2013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54422"/>
            <a:ext cx="7092280" cy="504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6511" y="-819470"/>
            <a:ext cx="3096345" cy="4392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74646" y="1694103"/>
            <a:ext cx="5112568" cy="54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942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528" y="476672"/>
            <a:ext cx="7435879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4584" y="692696"/>
            <a:ext cx="5184576" cy="6349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-1035496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88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26"/>
          <a:stretch>
            <a:fillRect/>
          </a:stretch>
        </p:blipFill>
        <p:spPr>
          <a:xfrm>
            <a:off x="285720" y="1214422"/>
            <a:ext cx="864399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_63c5a_67f76e18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83528"/>
            <a:ext cx="1928794" cy="2174472"/>
          </a:xfrm>
          <a:prstGeom prst="rect">
            <a:avLst/>
          </a:prstGeom>
        </p:spPr>
      </p:pic>
      <p:pic>
        <p:nvPicPr>
          <p:cNvPr id="6" name="Рисунок 5" descr="0_63c5a_67f76e18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 flipH="1">
            <a:off x="6250789" y="35723"/>
            <a:ext cx="2928934" cy="28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1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8501122" cy="63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96552" y="2852936"/>
            <a:ext cx="6349207" cy="42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548680"/>
            <a:ext cx="7344816" cy="552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2577" y="3501008"/>
            <a:ext cx="5042369" cy="40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76056" y="-171400"/>
            <a:ext cx="3894684" cy="38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83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6212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4785370"/>
            <a:ext cx="2072630" cy="2072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0"/>
            <a:ext cx="2267743" cy="263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58" y="1428196"/>
            <a:ext cx="540385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43608" y="781865"/>
            <a:ext cx="285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  <a:cs typeface="Aharoni" pitchFamily="2" charset="-79"/>
              </a:rPr>
              <a:t>Наша кухня</a:t>
            </a:r>
            <a:endParaRPr lang="ru-RU" sz="36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  <a:cs typeface="Aharoni" pitchFamily="2" charset="-79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3529268"/>
            <a:ext cx="4773700" cy="332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ost-127428782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22" y="785794"/>
            <a:ext cx="2651108" cy="26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41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3039666" cy="431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2" y="1428736"/>
            <a:ext cx="294776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2357430"/>
            <a:ext cx="3002522" cy="431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9552" y="4707902"/>
            <a:ext cx="2037504" cy="19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6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92374" y="1635291"/>
            <a:ext cx="6037635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75"/>
          <a:stretch/>
        </p:blipFill>
        <p:spPr>
          <a:xfrm>
            <a:off x="3923928" y="214290"/>
            <a:ext cx="5220072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4049724"/>
            <a:ext cx="35283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595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125113" cy="924475"/>
          </a:xfrm>
        </p:spPr>
        <p:txBody>
          <a:bodyPr/>
          <a:lstStyle/>
          <a:p>
            <a:r>
              <a:rPr lang="ru-RU" sz="4000" b="1" dirty="0" smtClean="0">
                <a:ln w="1905">
                  <a:solidFill>
                    <a:srgbClr val="003E1C"/>
                  </a:solidFill>
                </a:ln>
                <a:solidFill>
                  <a:srgbClr val="003E1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Наша мастерская</a:t>
            </a:r>
            <a:endParaRPr lang="ru-RU" sz="4000" b="1" dirty="0">
              <a:ln w="1905">
                <a:solidFill>
                  <a:srgbClr val="003E1C"/>
                </a:solidFill>
              </a:ln>
              <a:solidFill>
                <a:srgbClr val="003E1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071546"/>
            <a:ext cx="7429552" cy="5572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68560" y="4566810"/>
            <a:ext cx="2304256" cy="23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63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4364212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1428736"/>
            <a:ext cx="4169675" cy="524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5729" y="-171401"/>
            <a:ext cx="4040260" cy="2095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229199"/>
            <a:ext cx="3305952" cy="14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29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692696"/>
            <a:ext cx="7508024" cy="559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09221c3c410348412f56b8a7a35c323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572008"/>
            <a:ext cx="3048000" cy="22859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21649" y="32538"/>
            <a:ext cx="5544616" cy="28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43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0696"/>
            <a:ext cx="4860031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94"/>
          <a:stretch/>
        </p:blipFill>
        <p:spPr>
          <a:xfrm>
            <a:off x="3756918" y="3717032"/>
            <a:ext cx="540385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33618"/>
            <a:ext cx="2814523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98" y="3320452"/>
            <a:ext cx="3509247" cy="35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03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19854"/>
            <a:ext cx="4606836" cy="308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3"/>
          <a:stretch/>
        </p:blipFill>
        <p:spPr>
          <a:xfrm>
            <a:off x="4949343" y="205118"/>
            <a:ext cx="4170896" cy="306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0687" y="3481118"/>
            <a:ext cx="4787135" cy="320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888181"/>
            <a:ext cx="2304256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53516" y="3888181"/>
            <a:ext cx="2390484" cy="23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346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090947" cy="763487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 </a:t>
            </a:r>
            <a:r>
              <a:rPr lang="ru-RU" sz="3600" b="1" dirty="0" err="1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турслет</a:t>
            </a:r>
            <a:endParaRPr lang="ru-RU" sz="36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10"/>
          <a:stretch/>
        </p:blipFill>
        <p:spPr>
          <a:xfrm>
            <a:off x="4211960" y="3960566"/>
            <a:ext cx="4932040" cy="285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52" r="10955"/>
          <a:stretch/>
        </p:blipFill>
        <p:spPr>
          <a:xfrm>
            <a:off x="-12612" y="836712"/>
            <a:ext cx="5391075" cy="354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7348" y="116632"/>
            <a:ext cx="3606652" cy="3606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083" b="98125" l="0" r="90000">
                        <a14:foregroundMark x1="17500" y1="42083" x2="17500" y2="42083"/>
                        <a14:foregroundMark x1="12812" y1="38125" x2="12812" y2="38125"/>
                        <a14:foregroundMark x1="8125" y1="43542" x2="8125" y2="43542"/>
                        <a14:foregroundMark x1="9844" y1="48958" x2="9844" y2="48958"/>
                        <a14:foregroundMark x1="47969" y1="29167" x2="47969" y2="29167"/>
                        <a14:foregroundMark x1="45938" y1="23750" x2="45938" y2="23750"/>
                        <a14:foregroundMark x1="49063" y1="24167" x2="49063" y2="24167"/>
                        <a14:foregroundMark x1="53750" y1="26458" x2="53750" y2="26458"/>
                        <a14:foregroundMark x1="53594" y1="20000" x2="53594" y2="20000"/>
                        <a14:foregroundMark x1="22969" y1="30000" x2="22969" y2="30000"/>
                        <a14:foregroundMark x1="25938" y1="30625" x2="25938" y2="30625"/>
                        <a14:foregroundMark x1="30156" y1="37917" x2="30156" y2="37917"/>
                        <a14:foregroundMark x1="37031" y1="23542" x2="37031" y2="23542"/>
                        <a14:foregroundMark x1="20781" y1="28542" x2="20781" y2="28542"/>
                        <a14:foregroundMark x1="24531" y1="28542" x2="24531" y2="28542"/>
                        <a14:foregroundMark x1="9531" y1="47500" x2="9531" y2="47500"/>
                        <a14:foregroundMark x1="68438" y1="18958" x2="68438" y2="18958"/>
                        <a14:foregroundMark x1="53906" y1="23958" x2="53906" y2="23958"/>
                        <a14:foregroundMark x1="27656" y1="47708" x2="27656" y2="47708"/>
                        <a14:foregroundMark x1="24531" y1="27500" x2="24531" y2="27500"/>
                        <a14:foregroundMark x1="22188" y1="27292" x2="22188" y2="27292"/>
                        <a14:foregroundMark x1="25313" y1="27500" x2="25313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7544" y="4320692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9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54314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778" y="3611457"/>
            <a:ext cx="4355976" cy="327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200" b="93400" l="9976" r="8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0224" y="0"/>
            <a:ext cx="3283360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3880117"/>
            <a:ext cx="5246440" cy="30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74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12" y="0"/>
            <a:ext cx="6054314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028936"/>
            <a:ext cx="4198640" cy="582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4149080"/>
            <a:ext cx="314039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37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49"/>
          <a:stretch/>
        </p:blipFill>
        <p:spPr>
          <a:xfrm>
            <a:off x="275384" y="62480"/>
            <a:ext cx="5088704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42326" y="2394578"/>
            <a:ext cx="4824536" cy="358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7244" y="332656"/>
            <a:ext cx="3314700" cy="1114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71337" y="4115368"/>
            <a:ext cx="2555776" cy="24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80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294"/>
            <a:ext cx="4320480" cy="881068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Наше дерево</a:t>
            </a:r>
            <a:endParaRPr lang="ru-RU" sz="36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80728"/>
            <a:ext cx="7334440" cy="5500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0"/>
            <a:ext cx="4032448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>
            <a:off x="217012" y="3667336"/>
            <a:ext cx="29249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111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07937" y="864121"/>
            <a:ext cx="540385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36832" y="839881"/>
            <a:ext cx="5328592" cy="425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840" y="4365104"/>
            <a:ext cx="4905441" cy="281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949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 ЮИД</a:t>
            </a:r>
            <a:endParaRPr lang="ru-RU" sz="36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908720"/>
            <a:ext cx="6984776" cy="5238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38228" y="4653136"/>
            <a:ext cx="2305771" cy="2168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9552" y="2994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05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40" y="332656"/>
            <a:ext cx="540385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024" y="3284984"/>
            <a:ext cx="529208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437112"/>
            <a:ext cx="2160240" cy="2301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75157"/>
            <a:ext cx="3312368" cy="404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12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800"/>
          <a:stretch>
            <a:fillRect/>
          </a:stretch>
        </p:blipFill>
        <p:spPr>
          <a:xfrm>
            <a:off x="4643438" y="2500306"/>
            <a:ext cx="4146824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7"/>
          <a:stretch>
            <a:fillRect/>
          </a:stretch>
        </p:blipFill>
        <p:spPr>
          <a:xfrm>
            <a:off x="214282" y="285728"/>
            <a:ext cx="476094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raznulya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68" t="11620" r="11702" b="13219"/>
          <a:stretch>
            <a:fillRect/>
          </a:stretch>
        </p:blipFill>
        <p:spPr>
          <a:xfrm>
            <a:off x="1142976" y="4214818"/>
            <a:ext cx="2143140" cy="24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92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125113" cy="924475"/>
          </a:xfrm>
        </p:spPr>
        <p:txBody>
          <a:bodyPr/>
          <a:lstStyle/>
          <a:p>
            <a:r>
              <a:rPr lang="ru-RU" sz="40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Наши «РОСТКИ»</a:t>
            </a:r>
            <a:endParaRPr lang="ru-RU" sz="40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40" y="764704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3648" y="3356992"/>
            <a:ext cx="4982821" cy="347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3693337"/>
            <a:ext cx="4033345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124" y="216024"/>
            <a:ext cx="4033345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36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624736" cy="735835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Наша масленица</a:t>
            </a:r>
            <a:endParaRPr lang="ru-RU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N054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6499"/>
          <a:stretch/>
        </p:blipFill>
        <p:spPr>
          <a:xfrm>
            <a:off x="611560" y="1484784"/>
            <a:ext cx="7992888" cy="440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-612576" y="-171400"/>
            <a:ext cx="3096344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647" y="4223394"/>
            <a:ext cx="3472297" cy="263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054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7908"/>
          <a:stretch/>
        </p:blipFill>
        <p:spPr>
          <a:xfrm>
            <a:off x="611560" y="908720"/>
            <a:ext cx="8064896" cy="49654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84422" y="-504834"/>
            <a:ext cx="3078543" cy="3601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00003" y="3701197"/>
            <a:ext cx="3390423" cy="3566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823"/>
            <a:ext cx="7125113" cy="924475"/>
          </a:xfrm>
        </p:spPr>
        <p:txBody>
          <a:bodyPr/>
          <a:lstStyle/>
          <a:p>
            <a:r>
              <a:rPr lang="ru-RU" sz="40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Наша ярмарка</a:t>
            </a:r>
            <a:endParaRPr lang="ru-RU" sz="40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7" t="21791" r="15301"/>
          <a:stretch/>
        </p:blipFill>
        <p:spPr>
          <a:xfrm>
            <a:off x="2699792" y="836712"/>
            <a:ext cx="3888431" cy="584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0000">
            <a:off x="1479604" y="3682307"/>
            <a:ext cx="6349207" cy="51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02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385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9" t="15757" r="25000" b="33535"/>
          <a:stretch/>
        </p:blipFill>
        <p:spPr>
          <a:xfrm>
            <a:off x="2646218" y="3380509"/>
            <a:ext cx="6497782" cy="347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-556414"/>
            <a:ext cx="4750435" cy="39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89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13145" cy="780459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rgbClr val="003E1C"/>
                  </a:solidFill>
                </a:ln>
                <a:solidFill>
                  <a:srgbClr val="003E1C"/>
                </a:solidFill>
                <a:latin typeface="Comic Sans MS" pitchFamily="66" charset="0"/>
              </a:rPr>
              <a:t>Наши спортсмены</a:t>
            </a:r>
            <a:endParaRPr lang="ru-RU" sz="3600" b="1" dirty="0">
              <a:ln>
                <a:solidFill>
                  <a:srgbClr val="003E1C"/>
                </a:solidFill>
              </a:ln>
              <a:solidFill>
                <a:srgbClr val="003E1C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1" y="828646"/>
            <a:ext cx="4104001" cy="294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836712"/>
            <a:ext cx="482352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66" r="9507"/>
          <a:stretch/>
        </p:blipFill>
        <p:spPr>
          <a:xfrm>
            <a:off x="35951" y="3778624"/>
            <a:ext cx="4294002" cy="289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20072" y="3778624"/>
            <a:ext cx="3079032" cy="30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91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09" t="101" r="30303" b="-101"/>
          <a:stretch/>
        </p:blipFill>
        <p:spPr>
          <a:xfrm>
            <a:off x="323528" y="116632"/>
            <a:ext cx="428614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32313" y="2808647"/>
            <a:ext cx="4170114" cy="368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24128" y="116632"/>
            <a:ext cx="2232248" cy="24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847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179"/>
          <a:stretch>
            <a:fillRect/>
          </a:stretch>
        </p:blipFill>
        <p:spPr>
          <a:xfrm>
            <a:off x="1357290" y="642918"/>
            <a:ext cx="657229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312891232_3school-frame-3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0"/>
          <a:stretch>
            <a:fillRect/>
          </a:stretch>
        </p:blipFill>
        <p:spPr>
          <a:xfrm>
            <a:off x="-122497" y="-171400"/>
            <a:ext cx="9266497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68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632"/>
            <a:ext cx="8568952" cy="662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8" descr="bratz002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4752"/>
            <a:ext cx="171448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385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76672"/>
            <a:ext cx="7369075" cy="5526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979eb8596b1d333244a193ddf5d0701e_3706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68193"/>
            <a:ext cx="3504539" cy="25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05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14290"/>
            <a:ext cx="8352928" cy="645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-105562" y="-603448"/>
            <a:ext cx="9430090" cy="2088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532" y="4196141"/>
            <a:ext cx="3497984" cy="26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06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357166"/>
            <a:ext cx="8215370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0561" y="4405542"/>
            <a:ext cx="3193439" cy="24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65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620688"/>
            <a:ext cx="8072494" cy="58801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633050"/>
            <a:ext cx="6407696" cy="36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1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1050</TotalTime>
  <Words>25</Words>
  <Application>Microsoft Office PowerPoint</Application>
  <PresentationFormat>Экран (4:3)</PresentationFormat>
  <Paragraphs>11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Autumn</vt:lpstr>
      <vt:lpstr>Балаева Ирина Евгеньевна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Наша мастерская</vt:lpstr>
      <vt:lpstr>Слайд 19</vt:lpstr>
      <vt:lpstr>Слайд 20</vt:lpstr>
      <vt:lpstr>Слайд 21</vt:lpstr>
      <vt:lpstr>Наш турслет</vt:lpstr>
      <vt:lpstr>Слайд 23</vt:lpstr>
      <vt:lpstr>Слайд 24</vt:lpstr>
      <vt:lpstr>Слайд 25</vt:lpstr>
      <vt:lpstr>Наше дерево</vt:lpstr>
      <vt:lpstr>Слайд 27</vt:lpstr>
      <vt:lpstr>Наш ЮИД</vt:lpstr>
      <vt:lpstr>Слайд 29</vt:lpstr>
      <vt:lpstr>Наши «РОСТКИ»</vt:lpstr>
      <vt:lpstr>Наша масленица</vt:lpstr>
      <vt:lpstr>Слайд 32</vt:lpstr>
      <vt:lpstr>Наша ярмарка</vt:lpstr>
      <vt:lpstr>Слайд 34</vt:lpstr>
      <vt:lpstr>Наши спортсмены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С</cp:lastModifiedBy>
  <cp:revision>75</cp:revision>
  <dcterms:created xsi:type="dcterms:W3CDTF">2013-05-26T07:44:55Z</dcterms:created>
  <dcterms:modified xsi:type="dcterms:W3CDTF">2014-01-16T10:39:09Z</dcterms:modified>
</cp:coreProperties>
</file>